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7" r:id="rId10"/>
    <p:sldId id="269" r:id="rId11"/>
    <p:sldId id="264" r:id="rId12"/>
    <p:sldId id="268" r:id="rId13"/>
    <p:sldId id="270" r:id="rId14"/>
    <p:sldId id="271" r:id="rId15"/>
    <p:sldId id="273" r:id="rId16"/>
    <p:sldId id="274" r:id="rId17"/>
    <p:sldId id="272" r:id="rId18"/>
    <p:sldId id="278" r:id="rId19"/>
    <p:sldId id="275" r:id="rId20"/>
    <p:sldId id="280" r:id="rId21"/>
    <p:sldId id="276" r:id="rId22"/>
    <p:sldId id="277" r:id="rId23"/>
    <p:sldId id="279" r:id="rId24"/>
    <p:sldId id="281" r:id="rId25"/>
    <p:sldId id="26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EB"/>
    <a:srgbClr val="705500"/>
    <a:srgbClr val="62664E"/>
    <a:srgbClr val="544000"/>
    <a:srgbClr val="515541"/>
    <a:srgbClr val="5B5F49"/>
    <a:srgbClr val="4D503E"/>
    <a:srgbClr val="323428"/>
    <a:srgbClr val="E5E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8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80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27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8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2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6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9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9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9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1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79BDE-016D-4D9A-9C2D-BA35DCB6850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0E10A-2D75-4754-82D8-C69F4C613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9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0" r="8522" b="6685"/>
          <a:stretch/>
        </p:blipFill>
        <p:spPr>
          <a:xfrm>
            <a:off x="1513319" y="2625837"/>
            <a:ext cx="5065281" cy="32838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941857" y="1861348"/>
            <a:ext cx="42082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June Park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2739" y="5424495"/>
            <a:ext cx="45464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Fellowship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950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rgbClr val="E5E6E2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865" y="3879042"/>
            <a:ext cx="3886208" cy="1657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350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rgbClr val="E5E6E2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992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rgbClr val="E5E6E2"/>
          </a:solidFill>
          <a:ln w="57150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828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44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544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67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44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544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44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544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153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rgbClr val="E5E6E2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44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544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44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544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571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156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rgbClr val="E5E6E2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342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rgbClr val="E5E6E2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604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chemeClr val="bg1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043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0" r="8522" b="6685"/>
          <a:stretch/>
        </p:blipFill>
        <p:spPr>
          <a:xfrm>
            <a:off x="2328634" y="2717799"/>
            <a:ext cx="3434645" cy="22267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941857" y="1861348"/>
            <a:ext cx="42082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June Park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2737" y="4477538"/>
            <a:ext cx="45464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Fellowship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094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26271" y="3064933"/>
            <a:ext cx="5173133" cy="3279029"/>
          </a:xfrm>
          <a:prstGeom prst="rect">
            <a:avLst/>
          </a:prstGeom>
          <a:solidFill>
            <a:schemeClr val="bg1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9268" y="5079792"/>
            <a:ext cx="43859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72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477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chemeClr val="bg1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02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chemeClr val="bg1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91802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923642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0254" y="5107177"/>
            <a:ext cx="43859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72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923642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9101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766401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019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rgbClr val="FFFAEB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21" y="3825670"/>
            <a:ext cx="2838610" cy="1839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2454" y="2949043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7731" y="5113660"/>
            <a:ext cx="43859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62664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7200" b="1" dirty="0">
              <a:solidFill>
                <a:srgbClr val="62664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5728" y="2949043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610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303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0" r="8522" b="6685"/>
          <a:stretch/>
        </p:blipFill>
        <p:spPr>
          <a:xfrm>
            <a:off x="3878033" y="1770860"/>
            <a:ext cx="3434645" cy="22267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246657" y="1700473"/>
            <a:ext cx="2050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June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2136" y="3467363"/>
            <a:ext cx="45464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Fellowship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55725" y="1770860"/>
            <a:ext cx="20858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Park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790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0" r="8522" b="6685"/>
          <a:stretch/>
        </p:blipFill>
        <p:spPr>
          <a:xfrm>
            <a:off x="3878033" y="1770860"/>
            <a:ext cx="3434645" cy="22267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424457" y="1360502"/>
            <a:ext cx="2050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June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2136" y="3467363"/>
            <a:ext cx="45464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Fellowship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227" y="1360502"/>
            <a:ext cx="20858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Park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857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0" r="8522" b="6685"/>
          <a:stretch/>
        </p:blipFill>
        <p:spPr>
          <a:xfrm>
            <a:off x="3878034" y="1623133"/>
            <a:ext cx="3166234" cy="2052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043457" y="1522810"/>
            <a:ext cx="2050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June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90802" y="3335867"/>
            <a:ext cx="45464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Fellowship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2861" y="2432579"/>
            <a:ext cx="20858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Park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789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533" y="3852333"/>
            <a:ext cx="2487643" cy="16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897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249" y="3809340"/>
            <a:ext cx="3886208" cy="1657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784718" y="2923642"/>
            <a:ext cx="2050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June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9135" y="5020523"/>
            <a:ext cx="45464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Fellowship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5728" y="2923642"/>
            <a:ext cx="20858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62664E"/>
                </a:solidFill>
                <a:latin typeface="Baskerville Old Face" panose="02020602080505020303" pitchFamily="18" charset="0"/>
              </a:rPr>
              <a:t>Park</a:t>
            </a:r>
            <a:endParaRPr lang="en-US" sz="8000" dirty="0">
              <a:solidFill>
                <a:srgbClr val="62664E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320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799" y="3073400"/>
            <a:ext cx="5173133" cy="3279029"/>
          </a:xfrm>
          <a:prstGeom prst="rect">
            <a:avLst/>
          </a:prstGeom>
          <a:solidFill>
            <a:srgbClr val="E5E6E2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249" y="3809340"/>
            <a:ext cx="3886208" cy="1657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784718" y="2889774"/>
            <a:ext cx="2050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Baskerville Old Face" panose="02020602080505020303" pitchFamily="18" charset="0"/>
              </a:rPr>
              <a:t>June</a:t>
            </a:r>
            <a:endParaRPr lang="en-US" sz="8000" b="1" dirty="0">
              <a:solidFill>
                <a:srgbClr val="7055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9135" y="5054391"/>
            <a:ext cx="45464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Baskerville Old Face" panose="02020602080505020303" pitchFamily="18" charset="0"/>
              </a:rPr>
              <a:t>Fellowship</a:t>
            </a:r>
            <a:endParaRPr lang="en-US" sz="8000" b="1" dirty="0">
              <a:solidFill>
                <a:srgbClr val="51554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5728" y="2889774"/>
            <a:ext cx="20858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705500"/>
                </a:solidFill>
                <a:latin typeface="Baskerville Old Face" panose="02020602080505020303" pitchFamily="18" charset="0"/>
              </a:rPr>
              <a:t>Park</a:t>
            </a:r>
            <a:endParaRPr lang="en-US" sz="8000" b="1" dirty="0">
              <a:solidFill>
                <a:srgbClr val="705500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255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6271" y="3090334"/>
            <a:ext cx="5173133" cy="3279029"/>
          </a:xfrm>
          <a:prstGeom prst="rect">
            <a:avLst/>
          </a:prstGeom>
          <a:solidFill>
            <a:srgbClr val="E5E6E2"/>
          </a:solidFill>
          <a:ln w="57150">
            <a:solidFill>
              <a:srgbClr val="4D5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865" y="3879042"/>
            <a:ext cx="3886208" cy="1657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852454" y="2889774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June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9135" y="5054391"/>
            <a:ext cx="4851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Fellowship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5728" y="2889774"/>
            <a:ext cx="2168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51554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Park</a:t>
            </a:r>
            <a:endParaRPr lang="en-US" sz="8000" b="1" dirty="0">
              <a:solidFill>
                <a:srgbClr val="51554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785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69</Words>
  <Application>Microsoft Office PowerPoint</Application>
  <PresentationFormat>Widescreen</PresentationFormat>
  <Paragraphs>67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Baskerville Old Face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Northrop Grumman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Hanchey, Damon (IS)</dc:creator>
  <cp:lastModifiedBy>Hanchey, Damon (IS)</cp:lastModifiedBy>
  <cp:revision>18</cp:revision>
  <dcterms:created xsi:type="dcterms:W3CDTF">2018-12-12T13:05:11Z</dcterms:created>
  <dcterms:modified xsi:type="dcterms:W3CDTF">2018-12-12T18:24:19Z</dcterms:modified>
</cp:coreProperties>
</file>